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3"/>
  </p:handoutMasterIdLst>
  <p:sldIdLst>
    <p:sldId id="257" r:id="rId2"/>
  </p:sldIdLst>
  <p:sldSz cx="21383625" cy="30275213"/>
  <p:notesSz cx="6858000" cy="9144000"/>
  <p:defaultTextStyle>
    <a:defPPr>
      <a:defRPr lang="zh-TW"/>
    </a:defPPr>
    <a:lvl1pPr marL="0" algn="l" defTabSz="2479578" rtl="0" eaLnBrk="1" latinLnBrk="0" hangingPunct="1">
      <a:defRPr sz="4881" kern="1200">
        <a:solidFill>
          <a:schemeClr val="tx1"/>
        </a:solidFill>
        <a:latin typeface="+mn-lt"/>
        <a:ea typeface="+mn-ea"/>
        <a:cs typeface="+mn-cs"/>
      </a:defRPr>
    </a:lvl1pPr>
    <a:lvl2pPr marL="1239789" algn="l" defTabSz="2479578" rtl="0" eaLnBrk="1" latinLnBrk="0" hangingPunct="1">
      <a:defRPr sz="4881" kern="1200">
        <a:solidFill>
          <a:schemeClr val="tx1"/>
        </a:solidFill>
        <a:latin typeface="+mn-lt"/>
        <a:ea typeface="+mn-ea"/>
        <a:cs typeface="+mn-cs"/>
      </a:defRPr>
    </a:lvl2pPr>
    <a:lvl3pPr marL="2479578" algn="l" defTabSz="2479578" rtl="0" eaLnBrk="1" latinLnBrk="0" hangingPunct="1">
      <a:defRPr sz="4881" kern="1200">
        <a:solidFill>
          <a:schemeClr val="tx1"/>
        </a:solidFill>
        <a:latin typeface="+mn-lt"/>
        <a:ea typeface="+mn-ea"/>
        <a:cs typeface="+mn-cs"/>
      </a:defRPr>
    </a:lvl3pPr>
    <a:lvl4pPr marL="3719368" algn="l" defTabSz="2479578" rtl="0" eaLnBrk="1" latinLnBrk="0" hangingPunct="1">
      <a:defRPr sz="4881" kern="1200">
        <a:solidFill>
          <a:schemeClr val="tx1"/>
        </a:solidFill>
        <a:latin typeface="+mn-lt"/>
        <a:ea typeface="+mn-ea"/>
        <a:cs typeface="+mn-cs"/>
      </a:defRPr>
    </a:lvl4pPr>
    <a:lvl5pPr marL="4959157" algn="l" defTabSz="2479578" rtl="0" eaLnBrk="1" latinLnBrk="0" hangingPunct="1">
      <a:defRPr sz="4881" kern="1200">
        <a:solidFill>
          <a:schemeClr val="tx1"/>
        </a:solidFill>
        <a:latin typeface="+mn-lt"/>
        <a:ea typeface="+mn-ea"/>
        <a:cs typeface="+mn-cs"/>
      </a:defRPr>
    </a:lvl5pPr>
    <a:lvl6pPr marL="6198946" algn="l" defTabSz="2479578" rtl="0" eaLnBrk="1" latinLnBrk="0" hangingPunct="1">
      <a:defRPr sz="4881" kern="1200">
        <a:solidFill>
          <a:schemeClr val="tx1"/>
        </a:solidFill>
        <a:latin typeface="+mn-lt"/>
        <a:ea typeface="+mn-ea"/>
        <a:cs typeface="+mn-cs"/>
      </a:defRPr>
    </a:lvl6pPr>
    <a:lvl7pPr marL="7438735" algn="l" defTabSz="2479578" rtl="0" eaLnBrk="1" latinLnBrk="0" hangingPunct="1">
      <a:defRPr sz="4881" kern="1200">
        <a:solidFill>
          <a:schemeClr val="tx1"/>
        </a:solidFill>
        <a:latin typeface="+mn-lt"/>
        <a:ea typeface="+mn-ea"/>
        <a:cs typeface="+mn-cs"/>
      </a:defRPr>
    </a:lvl7pPr>
    <a:lvl8pPr marL="8678525" algn="l" defTabSz="2479578" rtl="0" eaLnBrk="1" latinLnBrk="0" hangingPunct="1">
      <a:defRPr sz="4881" kern="1200">
        <a:solidFill>
          <a:schemeClr val="tx1"/>
        </a:solidFill>
        <a:latin typeface="+mn-lt"/>
        <a:ea typeface="+mn-ea"/>
        <a:cs typeface="+mn-cs"/>
      </a:defRPr>
    </a:lvl8pPr>
    <a:lvl9pPr marL="9918314" algn="l" defTabSz="2479578" rtl="0" eaLnBrk="1" latinLnBrk="0" hangingPunct="1">
      <a:defRPr sz="488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347B"/>
    <a:srgbClr val="F3C75D"/>
    <a:srgbClr val="05149D"/>
    <a:srgbClr val="4E4E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24" d="100"/>
          <a:sy n="24" d="100"/>
        </p:scale>
        <p:origin x="2668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3284" y="7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>
                <a16:creationId xmlns:a16="http://schemas.microsoft.com/office/drawing/2014/main" id="{374EBF0E-F0D9-8808-315E-7096BB89921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F2880595-3F9C-6D4B-E193-43877C68ED8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2D0AEB-A04A-4F7B-A8D1-7E33E31B624B}" type="datetimeFigureOut">
              <a:rPr lang="zh-TW" altLang="en-US" smtClean="0"/>
              <a:t>2026/10/29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0AF754EF-2372-A217-C25C-736DE0D2602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F396CF2F-29A0-95D1-BB23-45DD45056E3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39A3B8-B8A4-40E2-9C33-AEB39C8B68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46765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AA38F5B-44DF-3AD6-02D8-8FB8068D9C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73350" y="4954588"/>
            <a:ext cx="16036925" cy="105410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D67ACD4A-CD87-234C-C1A4-E326E50993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3350" y="15901988"/>
            <a:ext cx="16036925" cy="730885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dirty="0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34FE821-C306-0740-A901-30043490F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79840-48DD-4F37-9EF7-B9D9BC875A2B}" type="datetimeFigureOut">
              <a:rPr lang="zh-TW" altLang="en-US" smtClean="0"/>
              <a:t>2026/10/29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17289DE-2B3C-576A-4BF5-FFDD365AD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6D6CFCC-CEAB-4628-4527-1B6FA3C75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CD4F-D56F-4FA1-B7D5-9BDF41CD9A3B}" type="slidenum">
              <a:rPr lang="zh-TW" altLang="en-US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90121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40B980F-6F38-3935-8991-DD19A2577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D260F54-7597-E451-087B-33FA02ACD0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0024" y="8424862"/>
            <a:ext cx="18443575" cy="1920875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90E1634-DF12-4B7B-443B-3C9619BB8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79840-48DD-4F37-9EF7-B9D9BC875A2B}" type="datetimeFigureOut">
              <a:rPr lang="zh-TW" altLang="en-US" smtClean="0"/>
              <a:t>2026/10/29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EE44D33-2FC7-6B33-A88F-1F07C0EAB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56CA877-3A35-65E5-5A4A-C2ABAEE56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CD4F-D56F-4FA1-B7D5-9BDF41CD9A3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0611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AA230B7-B159-35D6-D630-950B46692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8913" y="7548563"/>
            <a:ext cx="18443575" cy="125936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A582006-CF1B-CA78-5B6F-8894AE3C11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58913" y="20261263"/>
            <a:ext cx="18443575" cy="66214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879F263-2C1C-09A9-AC10-F179A3F27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79840-48DD-4F37-9EF7-B9D9BC875A2B}" type="datetimeFigureOut">
              <a:rPr lang="zh-TW" altLang="en-US" smtClean="0"/>
              <a:t>2026/10/29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AE90BFE-9A3A-29D6-EECA-5B0485CDA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8205CAE-837A-BB66-D78F-AAAECDB2A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CD4F-D56F-4FA1-B7D5-9BDF41CD9A3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8757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2FF3900-DB1F-D523-D07E-6D18A7FDB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10F4DDE-8C59-9EFD-3AD4-3CBEB55577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70025" y="8059738"/>
            <a:ext cx="9145588" cy="1920875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F5E69F5D-04D0-1368-E06E-DE0F8F1CA8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68013" y="8059738"/>
            <a:ext cx="9145587" cy="1920875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FC2CA94-ED08-423E-158D-539740E4E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79840-48DD-4F37-9EF7-B9D9BC875A2B}" type="datetimeFigureOut">
              <a:rPr lang="zh-TW" altLang="en-US" smtClean="0"/>
              <a:t>2026/10/29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A542546-0437-978A-CDD9-5B8B67043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8CBF1CBC-C5C9-A362-3125-79EC373E2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CD4F-D56F-4FA1-B7D5-9BDF41CD9A3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03389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1876D25-A18A-ADCB-784F-10F63A9A7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3200" y="1611313"/>
            <a:ext cx="18443575" cy="5853112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5F52109-1896-BAF3-424E-267930B962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73200" y="7421563"/>
            <a:ext cx="9045575" cy="36369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06CA58BF-8E1D-7264-DDEC-78895239DC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73200" y="11058525"/>
            <a:ext cx="9045575" cy="1626552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A972F031-6AFD-54F3-FE87-A61657921D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0825163" y="7421563"/>
            <a:ext cx="9091612" cy="36369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52667D7A-D7DC-4DDE-E1BF-F4A697DAA2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0825163" y="11058525"/>
            <a:ext cx="9091612" cy="1626552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1A9DF77C-48ED-1689-8735-1DEF9A7B0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79840-48DD-4F37-9EF7-B9D9BC875A2B}" type="datetimeFigureOut">
              <a:rPr lang="zh-TW" altLang="en-US" smtClean="0"/>
              <a:t>2026/10/29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E35BF178-41A9-C11D-C5D3-E1201507A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39873CE0-CFCA-F438-D314-EA063CE4F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CD4F-D56F-4FA1-B7D5-9BDF41CD9A3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6697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192C3EE-7931-FA83-1F48-AF9AFE86D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F8963E21-0BFC-8CA2-2BB5-5CA67E7A6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79840-48DD-4F37-9EF7-B9D9BC875A2B}" type="datetimeFigureOut">
              <a:rPr lang="zh-TW" altLang="en-US" smtClean="0"/>
              <a:t>2026/10/29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2D69FADC-E2E5-3C45-3BC9-8A45516E1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E40A31F9-1063-052C-D060-38F839771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CD4F-D56F-4FA1-B7D5-9BDF41CD9A3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0297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FC9C2461-667D-5F0B-0F13-E3F80EE70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79840-48DD-4F37-9EF7-B9D9BC875A2B}" type="datetimeFigureOut">
              <a:rPr lang="zh-TW" altLang="en-US" smtClean="0"/>
              <a:t>2026/10/29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94E28550-A477-3741-1C89-56342099A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95AF0B29-3F74-C130-A695-24BC20862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CD4F-D56F-4FA1-B7D5-9BDF41CD9A3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480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DD1DB7F-FE9F-1D1A-98FE-817F3B64D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3200" y="2017713"/>
            <a:ext cx="6896100" cy="706437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35736E1-7CE3-1DEC-3A12-BC2051947B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91613" y="4359275"/>
            <a:ext cx="10825162" cy="215153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0D0D365D-FFA2-3E34-013A-AB663E378E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73200" y="9082088"/>
            <a:ext cx="6896100" cy="168275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04D5E41B-AAC6-D445-D565-04740C271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79840-48DD-4F37-9EF7-B9D9BC875A2B}" type="datetimeFigureOut">
              <a:rPr lang="zh-TW" altLang="en-US" smtClean="0"/>
              <a:t>2026/10/29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5F1EF56-F4A8-B460-1258-B023E5DE3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85765C84-2FCC-632E-3E47-3453A9D60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CD4F-D56F-4FA1-B7D5-9BDF41CD9A3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5690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488F483-4A5B-30C6-690A-1D895B49B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3200" y="2017713"/>
            <a:ext cx="6896100" cy="706437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A2C42E87-0D4E-5AD4-9E0B-E2927BBC15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9091613" y="4359275"/>
            <a:ext cx="10825162" cy="215153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FB598943-B888-6E9F-2571-AD1A3A378D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73200" y="9082088"/>
            <a:ext cx="6896100" cy="168275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0F92F7B1-86E4-A443-E19B-3E16D5B48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79840-48DD-4F37-9EF7-B9D9BC875A2B}" type="datetimeFigureOut">
              <a:rPr lang="zh-TW" altLang="en-US" smtClean="0"/>
              <a:t>2026/10/29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BE50119-7361-31E9-C547-EB5BC7285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CB86DDBC-75F8-4E0D-A4EB-ACE36886C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CD4F-D56F-4FA1-B7D5-9BDF41CD9A3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02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B1980A8-3EF9-CC6A-953D-F38321968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EB36FD68-DACA-88E1-7552-CDCC41CD6A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3E6C8A9-DD20-CAC3-705F-1C8699E08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79840-48DD-4F37-9EF7-B9D9BC875A2B}" type="datetimeFigureOut">
              <a:rPr lang="zh-TW" altLang="en-US" smtClean="0"/>
              <a:t>2026/10/29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3444AF2-068E-A10D-259D-E5E59838E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A4D8501-4B18-9542-0BC8-4671F6A3B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CD4F-D56F-4FA1-B7D5-9BDF41CD9A3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2076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EE662FDC-2B5F-5C1E-B293-201B5133B0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5303500" y="1611313"/>
            <a:ext cx="4610100" cy="2565717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3F770DA1-1A9B-1DC0-89A7-E42C050A8E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470025" y="1611313"/>
            <a:ext cx="13681075" cy="2565717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D0336CE-9B1D-ECBC-4042-6ACB6194CD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79840-48DD-4F37-9EF7-B9D9BC875A2B}" type="datetimeFigureOut">
              <a:rPr lang="zh-TW" altLang="en-US" smtClean="0"/>
              <a:t>2026/10/29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12E3EBB-ED68-779E-F25B-F26A33F91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1C53160-6580-91C4-B739-14FDB6695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3CD4F-D56F-4FA1-B7D5-9BDF41CD9A3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6278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28BB6F8F-05BF-B2FF-5240-A0A2495DD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0025" y="1611313"/>
            <a:ext cx="18443575" cy="5853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34A90EC-42EC-B588-7E66-C4DBD8A20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70025" y="8059738"/>
            <a:ext cx="18443575" cy="192087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8EBA720-1ABE-F84A-FF65-39B259F038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470025" y="28060650"/>
            <a:ext cx="4811713" cy="16113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879840-48DD-4F37-9EF7-B9D9BC875A2B}" type="datetimeFigureOut">
              <a:rPr lang="zh-TW" altLang="en-US" smtClean="0"/>
              <a:t>2026/10/29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DE8CF52-8A3E-AC9E-2517-DC356F458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83425" y="28060650"/>
            <a:ext cx="7216775" cy="16113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9866392-C12D-88D7-C578-2051820649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5101888" y="28060650"/>
            <a:ext cx="4811712" cy="16113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0E3CD4F-D56F-4FA1-B7D5-9BDF41CD9A3B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10" name="群組 9">
            <a:extLst>
              <a:ext uri="{FF2B5EF4-FFF2-40B4-BE49-F238E27FC236}">
                <a16:creationId xmlns:a16="http://schemas.microsoft.com/office/drawing/2014/main" id="{604A1996-1CAD-4446-3307-6249C28F9313}"/>
              </a:ext>
            </a:extLst>
          </p:cNvPr>
          <p:cNvGrpSpPr/>
          <p:nvPr userDrawn="1"/>
        </p:nvGrpSpPr>
        <p:grpSpPr>
          <a:xfrm>
            <a:off x="0" y="-1"/>
            <a:ext cx="21383625" cy="30275213"/>
            <a:chOff x="0" y="-1"/>
            <a:chExt cx="21383625" cy="30275213"/>
          </a:xfrm>
        </p:grpSpPr>
        <p:pic>
          <p:nvPicPr>
            <p:cNvPr id="8" name="圖片 7" descr="一張含有 文字, 圖表, 行, Rectangle 的圖片&#10;&#10;AI 產生的內容可能不正確。">
              <a:extLst>
                <a:ext uri="{FF2B5EF4-FFF2-40B4-BE49-F238E27FC236}">
                  <a16:creationId xmlns:a16="http://schemas.microsoft.com/office/drawing/2014/main" id="{3CAFB108-1258-4BA5-BC43-0C74D2E1FF35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08"/>
            <a:stretch>
              <a:fillRect/>
            </a:stretch>
          </p:blipFill>
          <p:spPr>
            <a:xfrm>
              <a:off x="0" y="-1"/>
              <a:ext cx="21383625" cy="30275213"/>
            </a:xfrm>
            <a:prstGeom prst="rect">
              <a:avLst/>
            </a:prstGeom>
          </p:spPr>
        </p:pic>
        <p:sp>
          <p:nvSpPr>
            <p:cNvPr id="9" name="文字方塊 8">
              <a:extLst>
                <a:ext uri="{FF2B5EF4-FFF2-40B4-BE49-F238E27FC236}">
                  <a16:creationId xmlns:a16="http://schemas.microsoft.com/office/drawing/2014/main" id="{CC9641C1-B1AB-F76A-B778-2A9B0967F610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3445844" y="3195585"/>
              <a:ext cx="3198311" cy="1785104"/>
            </a:xfrm>
            <a:prstGeom prst="rect">
              <a:avLst/>
            </a:prstGeom>
            <a:solidFill>
              <a:srgbClr val="F3C75D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TW" sz="11000" dirty="0">
                  <a:solidFill>
                    <a:srgbClr val="18347B"/>
                  </a:solidFill>
                </a:rPr>
                <a:t>2026</a:t>
              </a:r>
              <a:endParaRPr lang="zh-TW" altLang="en-US" sz="11000" dirty="0">
                <a:solidFill>
                  <a:srgbClr val="18347B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2203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方塊 6">
            <a:extLst>
              <a:ext uri="{FF2B5EF4-FFF2-40B4-BE49-F238E27FC236}">
                <a16:creationId xmlns:a16="http://schemas.microsoft.com/office/drawing/2014/main" id="{13AA7B70-A0BE-2248-0979-BD445050C8D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45844" y="3195585"/>
            <a:ext cx="3198311" cy="1785104"/>
          </a:xfrm>
          <a:prstGeom prst="rect">
            <a:avLst/>
          </a:prstGeom>
          <a:solidFill>
            <a:srgbClr val="F3C75D"/>
          </a:solidFill>
        </p:spPr>
        <p:txBody>
          <a:bodyPr wrap="none" rtlCol="0">
            <a:spAutoFit/>
          </a:bodyPr>
          <a:lstStyle/>
          <a:p>
            <a:r>
              <a:rPr lang="en-US" altLang="zh-TW" sz="11000" dirty="0">
                <a:solidFill>
                  <a:srgbClr val="18347B"/>
                </a:solidFill>
              </a:rPr>
              <a:t>2026</a:t>
            </a:r>
            <a:endParaRPr lang="zh-TW" altLang="en-US" sz="11000" dirty="0">
              <a:solidFill>
                <a:srgbClr val="18347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9141149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1571</TotalTime>
  <Words>1</Words>
  <Application>Microsoft Office PowerPoint</Application>
  <PresentationFormat>自訂</PresentationFormat>
  <Paragraphs>1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自訂設計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tkuece</dc:creator>
  <cp:lastModifiedBy>戴賢閔</cp:lastModifiedBy>
  <cp:revision>9</cp:revision>
  <dcterms:created xsi:type="dcterms:W3CDTF">2020-11-16T02:59:24Z</dcterms:created>
  <dcterms:modified xsi:type="dcterms:W3CDTF">2026-10-29T00:01:38Z</dcterms:modified>
</cp:coreProperties>
</file>