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EFDA9D-7212-43FA-B5B2-3988421E4956}" v="10" dt="2023-10-20T02:54:48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239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陳品任" userId="0e8f41e9-4d23-41c6-84a2-a9c3849549c3" providerId="ADAL" clId="{0283F91F-34B4-4409-8F3C-9A81F50975CD}"/>
    <pc:docChg chg="undo custSel addMainMaster delMainMaster modMainMaster">
      <pc:chgData name="陳品任" userId="0e8f41e9-4d23-41c6-84a2-a9c3849549c3" providerId="ADAL" clId="{0283F91F-34B4-4409-8F3C-9A81F50975CD}" dt="2023-10-11T06:17:50.027" v="22" actId="20578"/>
      <pc:docMkLst>
        <pc:docMk/>
      </pc:docMkLst>
      <pc:sldMasterChg chg="delSldLayout modSldLayout sldLayoutOrd">
        <pc:chgData name="陳品任" userId="0e8f41e9-4d23-41c6-84a2-a9c3849549c3" providerId="ADAL" clId="{0283F91F-34B4-4409-8F3C-9A81F50975CD}" dt="2023-10-11T06:17:50.027" v="22" actId="20578"/>
        <pc:sldMasterMkLst>
          <pc:docMk/>
          <pc:sldMasterMk cId="3655444436" sldId="2147483648"/>
        </pc:sldMasterMkLst>
        <pc:sldLayoutChg chg="del">
          <pc:chgData name="陳品任" userId="0e8f41e9-4d23-41c6-84a2-a9c3849549c3" providerId="ADAL" clId="{0283F91F-34B4-4409-8F3C-9A81F50975CD}" dt="2023-10-11T06:17:33.129" v="19" actId="2696"/>
          <pc:sldLayoutMkLst>
            <pc:docMk/>
            <pc:sldMasterMk cId="3655444436" sldId="2147483648"/>
            <pc:sldLayoutMk cId="4277137639" sldId="2147483649"/>
          </pc:sldLayoutMkLst>
        </pc:sldLayoutChg>
        <pc:sldLayoutChg chg="del">
          <pc:chgData name="陳品任" userId="0e8f41e9-4d23-41c6-84a2-a9c3849549c3" providerId="ADAL" clId="{0283F91F-34B4-4409-8F3C-9A81F50975CD}" dt="2023-10-11T06:17:38.068" v="20" actId="2696"/>
          <pc:sldLayoutMkLst>
            <pc:docMk/>
            <pc:sldMasterMk cId="3655444436" sldId="2147483648"/>
            <pc:sldLayoutMk cId="181734958" sldId="2147483650"/>
          </pc:sldLayoutMkLst>
        </pc:sldLayoutChg>
        <pc:sldLayoutChg chg="del">
          <pc:chgData name="陳品任" userId="0e8f41e9-4d23-41c6-84a2-a9c3849549c3" providerId="ADAL" clId="{0283F91F-34B4-4409-8F3C-9A81F50975CD}" dt="2023-10-11T06:17:40.535" v="21" actId="2696"/>
          <pc:sldLayoutMkLst>
            <pc:docMk/>
            <pc:sldMasterMk cId="3655444436" sldId="2147483648"/>
            <pc:sldLayoutMk cId="3272971824" sldId="2147483651"/>
          </pc:sldLayoutMkLst>
        </pc:sldLayoutChg>
        <pc:sldLayoutChg chg="del">
          <pc:chgData name="陳品任" userId="0e8f41e9-4d23-41c6-84a2-a9c3849549c3" providerId="ADAL" clId="{0283F91F-34B4-4409-8F3C-9A81F50975CD}" dt="2023-10-11T06:17:18.451" v="18" actId="2696"/>
          <pc:sldLayoutMkLst>
            <pc:docMk/>
            <pc:sldMasterMk cId="3655444436" sldId="2147483648"/>
            <pc:sldLayoutMk cId="2475251303" sldId="2147483652"/>
          </pc:sldLayoutMkLst>
        </pc:sldLayoutChg>
        <pc:sldLayoutChg chg="del">
          <pc:chgData name="陳品任" userId="0e8f41e9-4d23-41c6-84a2-a9c3849549c3" providerId="ADAL" clId="{0283F91F-34B4-4409-8F3C-9A81F50975CD}" dt="2023-10-11T06:15:46.936" v="17" actId="2696"/>
          <pc:sldLayoutMkLst>
            <pc:docMk/>
            <pc:sldMasterMk cId="3655444436" sldId="2147483648"/>
            <pc:sldLayoutMk cId="1683150780" sldId="2147483653"/>
          </pc:sldLayoutMkLst>
        </pc:sldLayoutChg>
        <pc:sldLayoutChg chg="del">
          <pc:chgData name="陳品任" userId="0e8f41e9-4d23-41c6-84a2-a9c3849549c3" providerId="ADAL" clId="{0283F91F-34B4-4409-8F3C-9A81F50975CD}" dt="2023-10-11T06:15:44.900" v="16" actId="2696"/>
          <pc:sldLayoutMkLst>
            <pc:docMk/>
            <pc:sldMasterMk cId="3655444436" sldId="2147483648"/>
            <pc:sldLayoutMk cId="2732769353" sldId="2147483654"/>
          </pc:sldLayoutMkLst>
        </pc:sldLayoutChg>
        <pc:sldLayoutChg chg="addSp delSp modSp mod ord">
          <pc:chgData name="陳品任" userId="0e8f41e9-4d23-41c6-84a2-a9c3849549c3" providerId="ADAL" clId="{0283F91F-34B4-4409-8F3C-9A81F50975CD}" dt="2023-10-11T06:17:50.027" v="22" actId="20578"/>
          <pc:sldLayoutMkLst>
            <pc:docMk/>
            <pc:sldMasterMk cId="3655444436" sldId="2147483648"/>
            <pc:sldLayoutMk cId="2435708521" sldId="2147483655"/>
          </pc:sldLayoutMkLst>
          <pc:picChg chg="add del">
            <ac:chgData name="陳品任" userId="0e8f41e9-4d23-41c6-84a2-a9c3849549c3" providerId="ADAL" clId="{0283F91F-34B4-4409-8F3C-9A81F50975CD}" dt="2023-10-11T06:13:37.091" v="4"/>
            <ac:picMkLst>
              <pc:docMk/>
              <pc:sldMasterMk cId="3655444436" sldId="2147483648"/>
              <pc:sldLayoutMk cId="2435708521" sldId="2147483655"/>
              <ac:picMk id="5" creationId="{30A9616F-B718-85C2-89FD-238F6ADD2173}"/>
            </ac:picMkLst>
          </pc:picChg>
          <pc:picChg chg="add mod">
            <ac:chgData name="陳品任" userId="0e8f41e9-4d23-41c6-84a2-a9c3849549c3" providerId="ADAL" clId="{0283F91F-34B4-4409-8F3C-9A81F50975CD}" dt="2023-10-11T06:14:48.731" v="11" actId="962"/>
            <ac:picMkLst>
              <pc:docMk/>
              <pc:sldMasterMk cId="3655444436" sldId="2147483648"/>
              <pc:sldLayoutMk cId="2435708521" sldId="2147483655"/>
              <ac:picMk id="7" creationId="{8F772053-6C87-DB63-7ABF-96C10DAC3C88}"/>
            </ac:picMkLst>
          </pc:picChg>
        </pc:sldLayoutChg>
        <pc:sldLayoutChg chg="del">
          <pc:chgData name="陳品任" userId="0e8f41e9-4d23-41c6-84a2-a9c3849549c3" providerId="ADAL" clId="{0283F91F-34B4-4409-8F3C-9A81F50975CD}" dt="2023-10-11T06:15:33.541" v="12" actId="2696"/>
          <pc:sldLayoutMkLst>
            <pc:docMk/>
            <pc:sldMasterMk cId="3655444436" sldId="2147483648"/>
            <pc:sldLayoutMk cId="1770905663" sldId="2147483656"/>
          </pc:sldLayoutMkLst>
        </pc:sldLayoutChg>
        <pc:sldLayoutChg chg="del">
          <pc:chgData name="陳品任" userId="0e8f41e9-4d23-41c6-84a2-a9c3849549c3" providerId="ADAL" clId="{0283F91F-34B4-4409-8F3C-9A81F50975CD}" dt="2023-10-11T06:15:36.303" v="13" actId="2696"/>
          <pc:sldLayoutMkLst>
            <pc:docMk/>
            <pc:sldMasterMk cId="3655444436" sldId="2147483648"/>
            <pc:sldLayoutMk cId="548342208" sldId="2147483657"/>
          </pc:sldLayoutMkLst>
        </pc:sldLayoutChg>
        <pc:sldLayoutChg chg="del">
          <pc:chgData name="陳品任" userId="0e8f41e9-4d23-41c6-84a2-a9c3849549c3" providerId="ADAL" clId="{0283F91F-34B4-4409-8F3C-9A81F50975CD}" dt="2023-10-11T06:15:38.672" v="14" actId="2696"/>
          <pc:sldLayoutMkLst>
            <pc:docMk/>
            <pc:sldMasterMk cId="3655444436" sldId="2147483648"/>
            <pc:sldLayoutMk cId="864456168" sldId="2147483658"/>
          </pc:sldLayoutMkLst>
        </pc:sldLayoutChg>
        <pc:sldLayoutChg chg="modSp del mod">
          <pc:chgData name="陳品任" userId="0e8f41e9-4d23-41c6-84a2-a9c3849549c3" providerId="ADAL" clId="{0283F91F-34B4-4409-8F3C-9A81F50975CD}" dt="2023-10-11T06:15:41.154" v="15" actId="2696"/>
          <pc:sldLayoutMkLst>
            <pc:docMk/>
            <pc:sldMasterMk cId="3655444436" sldId="2147483648"/>
            <pc:sldLayoutMk cId="3032717493" sldId="2147483659"/>
          </pc:sldLayoutMkLst>
          <pc:spChg chg="mod">
            <ac:chgData name="陳品任" userId="0e8f41e9-4d23-41c6-84a2-a9c3849549c3" providerId="ADAL" clId="{0283F91F-34B4-4409-8F3C-9A81F50975CD}" dt="2023-10-11T06:13:52.517" v="8" actId="1076"/>
            <ac:spMkLst>
              <pc:docMk/>
              <pc:sldMasterMk cId="3655444436" sldId="2147483648"/>
              <pc:sldLayoutMk cId="3032717493" sldId="2147483659"/>
              <ac:spMk id="6" creationId="{E5A2EC5A-F4C3-429C-AEB5-2BC8C43D8991}"/>
            </ac:spMkLst>
          </pc:spChg>
        </pc:sldLayoutChg>
      </pc:sldMasterChg>
      <pc:sldMasterChg chg="new del mod addSldLayout delSldLayout">
        <pc:chgData name="陳品任" userId="0e8f41e9-4d23-41c6-84a2-a9c3849549c3" providerId="ADAL" clId="{0283F91F-34B4-4409-8F3C-9A81F50975CD}" dt="2023-10-11T06:13:50.383" v="6" actId="6938"/>
        <pc:sldMasterMkLst>
          <pc:docMk/>
          <pc:sldMasterMk cId="3531986596" sldId="2147483660"/>
        </pc:sldMasterMkLst>
        <pc:sldLayoutChg chg="new del replId">
          <pc:chgData name="陳品任" userId="0e8f41e9-4d23-41c6-84a2-a9c3849549c3" providerId="ADAL" clId="{0283F91F-34B4-4409-8F3C-9A81F50975CD}" dt="2023-10-11T06:13:50.383" v="6" actId="6938"/>
          <pc:sldLayoutMkLst>
            <pc:docMk/>
            <pc:sldMasterMk cId="3531986596" sldId="2147483660"/>
            <pc:sldLayoutMk cId="3129081413" sldId="2147483661"/>
          </pc:sldLayoutMkLst>
        </pc:sldLayoutChg>
        <pc:sldLayoutChg chg="new del replId">
          <pc:chgData name="陳品任" userId="0e8f41e9-4d23-41c6-84a2-a9c3849549c3" providerId="ADAL" clId="{0283F91F-34B4-4409-8F3C-9A81F50975CD}" dt="2023-10-11T06:13:50.383" v="6" actId="6938"/>
          <pc:sldLayoutMkLst>
            <pc:docMk/>
            <pc:sldMasterMk cId="3531986596" sldId="2147483660"/>
            <pc:sldLayoutMk cId="2170468740" sldId="2147483662"/>
          </pc:sldLayoutMkLst>
        </pc:sldLayoutChg>
        <pc:sldLayoutChg chg="new del replId">
          <pc:chgData name="陳品任" userId="0e8f41e9-4d23-41c6-84a2-a9c3849549c3" providerId="ADAL" clId="{0283F91F-34B4-4409-8F3C-9A81F50975CD}" dt="2023-10-11T06:13:50.383" v="6" actId="6938"/>
          <pc:sldLayoutMkLst>
            <pc:docMk/>
            <pc:sldMasterMk cId="3531986596" sldId="2147483660"/>
            <pc:sldLayoutMk cId="3306414033" sldId="2147483663"/>
          </pc:sldLayoutMkLst>
        </pc:sldLayoutChg>
        <pc:sldLayoutChg chg="new del replId">
          <pc:chgData name="陳品任" userId="0e8f41e9-4d23-41c6-84a2-a9c3849549c3" providerId="ADAL" clId="{0283F91F-34B4-4409-8F3C-9A81F50975CD}" dt="2023-10-11T06:13:50.383" v="6" actId="6938"/>
          <pc:sldLayoutMkLst>
            <pc:docMk/>
            <pc:sldMasterMk cId="3531986596" sldId="2147483660"/>
            <pc:sldLayoutMk cId="4032050886" sldId="2147483664"/>
          </pc:sldLayoutMkLst>
        </pc:sldLayoutChg>
        <pc:sldLayoutChg chg="new del replId">
          <pc:chgData name="陳品任" userId="0e8f41e9-4d23-41c6-84a2-a9c3849549c3" providerId="ADAL" clId="{0283F91F-34B4-4409-8F3C-9A81F50975CD}" dt="2023-10-11T06:13:50.383" v="6" actId="6938"/>
          <pc:sldLayoutMkLst>
            <pc:docMk/>
            <pc:sldMasterMk cId="3531986596" sldId="2147483660"/>
            <pc:sldLayoutMk cId="206761151" sldId="2147483665"/>
          </pc:sldLayoutMkLst>
        </pc:sldLayoutChg>
        <pc:sldLayoutChg chg="new del replId">
          <pc:chgData name="陳品任" userId="0e8f41e9-4d23-41c6-84a2-a9c3849549c3" providerId="ADAL" clId="{0283F91F-34B4-4409-8F3C-9A81F50975CD}" dt="2023-10-11T06:13:50.383" v="6" actId="6938"/>
          <pc:sldLayoutMkLst>
            <pc:docMk/>
            <pc:sldMasterMk cId="3531986596" sldId="2147483660"/>
            <pc:sldLayoutMk cId="1179993603" sldId="2147483666"/>
          </pc:sldLayoutMkLst>
        </pc:sldLayoutChg>
        <pc:sldLayoutChg chg="new del replId">
          <pc:chgData name="陳品任" userId="0e8f41e9-4d23-41c6-84a2-a9c3849549c3" providerId="ADAL" clId="{0283F91F-34B4-4409-8F3C-9A81F50975CD}" dt="2023-10-11T06:13:50.383" v="6" actId="6938"/>
          <pc:sldLayoutMkLst>
            <pc:docMk/>
            <pc:sldMasterMk cId="3531986596" sldId="2147483660"/>
            <pc:sldLayoutMk cId="3940525160" sldId="2147483667"/>
          </pc:sldLayoutMkLst>
        </pc:sldLayoutChg>
        <pc:sldLayoutChg chg="new del replId">
          <pc:chgData name="陳品任" userId="0e8f41e9-4d23-41c6-84a2-a9c3849549c3" providerId="ADAL" clId="{0283F91F-34B4-4409-8F3C-9A81F50975CD}" dt="2023-10-11T06:13:50.383" v="6" actId="6938"/>
          <pc:sldLayoutMkLst>
            <pc:docMk/>
            <pc:sldMasterMk cId="3531986596" sldId="2147483660"/>
            <pc:sldLayoutMk cId="2087822043" sldId="2147483668"/>
          </pc:sldLayoutMkLst>
        </pc:sldLayoutChg>
        <pc:sldLayoutChg chg="new del replId">
          <pc:chgData name="陳品任" userId="0e8f41e9-4d23-41c6-84a2-a9c3849549c3" providerId="ADAL" clId="{0283F91F-34B4-4409-8F3C-9A81F50975CD}" dt="2023-10-11T06:13:50.383" v="6" actId="6938"/>
          <pc:sldLayoutMkLst>
            <pc:docMk/>
            <pc:sldMasterMk cId="3531986596" sldId="2147483660"/>
            <pc:sldLayoutMk cId="3266324319" sldId="2147483669"/>
          </pc:sldLayoutMkLst>
        </pc:sldLayoutChg>
        <pc:sldLayoutChg chg="new del replId">
          <pc:chgData name="陳品任" userId="0e8f41e9-4d23-41c6-84a2-a9c3849549c3" providerId="ADAL" clId="{0283F91F-34B4-4409-8F3C-9A81F50975CD}" dt="2023-10-11T06:13:50.383" v="6" actId="6938"/>
          <pc:sldLayoutMkLst>
            <pc:docMk/>
            <pc:sldMasterMk cId="3531986596" sldId="2147483660"/>
            <pc:sldLayoutMk cId="1636862732" sldId="2147483670"/>
          </pc:sldLayoutMkLst>
        </pc:sldLayoutChg>
        <pc:sldLayoutChg chg="new del replId">
          <pc:chgData name="陳品任" userId="0e8f41e9-4d23-41c6-84a2-a9c3849549c3" providerId="ADAL" clId="{0283F91F-34B4-4409-8F3C-9A81F50975CD}" dt="2023-10-11T06:13:50.383" v="6" actId="6938"/>
          <pc:sldLayoutMkLst>
            <pc:docMk/>
            <pc:sldMasterMk cId="3531986596" sldId="2147483660"/>
            <pc:sldLayoutMk cId="3992992583" sldId="2147483671"/>
          </pc:sldLayoutMkLst>
        </pc:sldLayoutChg>
      </pc:sldMasterChg>
    </pc:docChg>
  </pc:docChgLst>
  <pc:docChgLst>
    <pc:chgData name="陳品任" userId="0e8f41e9-4d23-41c6-84a2-a9c3849549c3" providerId="ADAL" clId="{9CEFDA9D-7212-43FA-B5B2-3988421E4956}"/>
    <pc:docChg chg="undo custSel addMainMaster delMainMaster modMainMaster">
      <pc:chgData name="陳品任" userId="0e8f41e9-4d23-41c6-84a2-a9c3849549c3" providerId="ADAL" clId="{9CEFDA9D-7212-43FA-B5B2-3988421E4956}" dt="2023-10-20T02:54:59.600" v="13" actId="478"/>
      <pc:docMkLst>
        <pc:docMk/>
      </pc:docMkLst>
      <pc:sldMasterChg chg="setBg modSldLayout sldLayoutOrd">
        <pc:chgData name="陳品任" userId="0e8f41e9-4d23-41c6-84a2-a9c3849549c3" providerId="ADAL" clId="{9CEFDA9D-7212-43FA-B5B2-3988421E4956}" dt="2023-10-20T02:54:59.600" v="13" actId="478"/>
        <pc:sldMasterMkLst>
          <pc:docMk/>
          <pc:sldMasterMk cId="3655444436" sldId="2147483648"/>
        </pc:sldMasterMkLst>
        <pc:sldLayoutChg chg="delSp modSp mod ord setBg">
          <pc:chgData name="陳品任" userId="0e8f41e9-4d23-41c6-84a2-a9c3849549c3" providerId="ADAL" clId="{9CEFDA9D-7212-43FA-B5B2-3988421E4956}" dt="2023-10-20T02:54:59.600" v="13" actId="478"/>
          <pc:sldLayoutMkLst>
            <pc:docMk/>
            <pc:sldMasterMk cId="3655444436" sldId="2147483648"/>
            <pc:sldLayoutMk cId="2435708521" sldId="2147483655"/>
          </pc:sldLayoutMkLst>
          <pc:picChg chg="del mod">
            <ac:chgData name="陳品任" userId="0e8f41e9-4d23-41c6-84a2-a9c3849549c3" providerId="ADAL" clId="{9CEFDA9D-7212-43FA-B5B2-3988421E4956}" dt="2023-10-20T02:54:59.600" v="13" actId="478"/>
            <ac:picMkLst>
              <pc:docMk/>
              <pc:sldMasterMk cId="3655444436" sldId="2147483648"/>
              <pc:sldLayoutMk cId="2435708521" sldId="2147483655"/>
              <ac:picMk id="7" creationId="{8F772053-6C87-DB63-7ABF-96C10DAC3C88}"/>
            </ac:picMkLst>
          </pc:picChg>
        </pc:sldLayoutChg>
      </pc:sldMasterChg>
      <pc:sldMasterChg chg="new del mod addSldLayout delSldLayout">
        <pc:chgData name="陳品任" userId="0e8f41e9-4d23-41c6-84a2-a9c3849549c3" providerId="ADAL" clId="{9CEFDA9D-7212-43FA-B5B2-3988421E4956}" dt="2023-10-20T02:51:17.298" v="1" actId="6938"/>
        <pc:sldMasterMkLst>
          <pc:docMk/>
          <pc:sldMasterMk cId="1622109532" sldId="2147483656"/>
        </pc:sldMasterMkLst>
        <pc:sldLayoutChg chg="new del replId">
          <pc:chgData name="陳品任" userId="0e8f41e9-4d23-41c6-84a2-a9c3849549c3" providerId="ADAL" clId="{9CEFDA9D-7212-43FA-B5B2-3988421E4956}" dt="2023-10-20T02:51:17.298" v="1" actId="6938"/>
          <pc:sldLayoutMkLst>
            <pc:docMk/>
            <pc:sldMasterMk cId="1622109532" sldId="2147483656"/>
            <pc:sldLayoutMk cId="941073554" sldId="2147483657"/>
          </pc:sldLayoutMkLst>
        </pc:sldLayoutChg>
        <pc:sldLayoutChg chg="new del replId">
          <pc:chgData name="陳品任" userId="0e8f41e9-4d23-41c6-84a2-a9c3849549c3" providerId="ADAL" clId="{9CEFDA9D-7212-43FA-B5B2-3988421E4956}" dt="2023-10-20T02:51:17.298" v="1" actId="6938"/>
          <pc:sldLayoutMkLst>
            <pc:docMk/>
            <pc:sldMasterMk cId="1622109532" sldId="2147483656"/>
            <pc:sldLayoutMk cId="2746758212" sldId="2147483658"/>
          </pc:sldLayoutMkLst>
        </pc:sldLayoutChg>
        <pc:sldLayoutChg chg="new del replId">
          <pc:chgData name="陳品任" userId="0e8f41e9-4d23-41c6-84a2-a9c3849549c3" providerId="ADAL" clId="{9CEFDA9D-7212-43FA-B5B2-3988421E4956}" dt="2023-10-20T02:51:17.298" v="1" actId="6938"/>
          <pc:sldLayoutMkLst>
            <pc:docMk/>
            <pc:sldMasterMk cId="1622109532" sldId="2147483656"/>
            <pc:sldLayoutMk cId="3404221005" sldId="2147483659"/>
          </pc:sldLayoutMkLst>
        </pc:sldLayoutChg>
        <pc:sldLayoutChg chg="new del replId">
          <pc:chgData name="陳品任" userId="0e8f41e9-4d23-41c6-84a2-a9c3849549c3" providerId="ADAL" clId="{9CEFDA9D-7212-43FA-B5B2-3988421E4956}" dt="2023-10-20T02:51:17.298" v="1" actId="6938"/>
          <pc:sldLayoutMkLst>
            <pc:docMk/>
            <pc:sldMasterMk cId="1622109532" sldId="2147483656"/>
            <pc:sldLayoutMk cId="833965545" sldId="2147483660"/>
          </pc:sldLayoutMkLst>
        </pc:sldLayoutChg>
        <pc:sldLayoutChg chg="new del replId">
          <pc:chgData name="陳品任" userId="0e8f41e9-4d23-41c6-84a2-a9c3849549c3" providerId="ADAL" clId="{9CEFDA9D-7212-43FA-B5B2-3988421E4956}" dt="2023-10-20T02:51:17.298" v="1" actId="6938"/>
          <pc:sldLayoutMkLst>
            <pc:docMk/>
            <pc:sldMasterMk cId="1622109532" sldId="2147483656"/>
            <pc:sldLayoutMk cId="405394663" sldId="2147483661"/>
          </pc:sldLayoutMkLst>
        </pc:sldLayoutChg>
        <pc:sldLayoutChg chg="new del replId">
          <pc:chgData name="陳品任" userId="0e8f41e9-4d23-41c6-84a2-a9c3849549c3" providerId="ADAL" clId="{9CEFDA9D-7212-43FA-B5B2-3988421E4956}" dt="2023-10-20T02:51:17.298" v="1" actId="6938"/>
          <pc:sldLayoutMkLst>
            <pc:docMk/>
            <pc:sldMasterMk cId="1622109532" sldId="2147483656"/>
            <pc:sldLayoutMk cId="4197659612" sldId="2147483662"/>
          </pc:sldLayoutMkLst>
        </pc:sldLayoutChg>
        <pc:sldLayoutChg chg="new del replId">
          <pc:chgData name="陳品任" userId="0e8f41e9-4d23-41c6-84a2-a9c3849549c3" providerId="ADAL" clId="{9CEFDA9D-7212-43FA-B5B2-3988421E4956}" dt="2023-10-20T02:51:17.298" v="1" actId="6938"/>
          <pc:sldLayoutMkLst>
            <pc:docMk/>
            <pc:sldMasterMk cId="1622109532" sldId="2147483656"/>
            <pc:sldLayoutMk cId="2513406239" sldId="2147483663"/>
          </pc:sldLayoutMkLst>
        </pc:sldLayoutChg>
        <pc:sldLayoutChg chg="new del replId">
          <pc:chgData name="陳品任" userId="0e8f41e9-4d23-41c6-84a2-a9c3849549c3" providerId="ADAL" clId="{9CEFDA9D-7212-43FA-B5B2-3988421E4956}" dt="2023-10-20T02:51:17.298" v="1" actId="6938"/>
          <pc:sldLayoutMkLst>
            <pc:docMk/>
            <pc:sldMasterMk cId="1622109532" sldId="2147483656"/>
            <pc:sldLayoutMk cId="2617325135" sldId="2147483664"/>
          </pc:sldLayoutMkLst>
        </pc:sldLayoutChg>
        <pc:sldLayoutChg chg="new del replId">
          <pc:chgData name="陳品任" userId="0e8f41e9-4d23-41c6-84a2-a9c3849549c3" providerId="ADAL" clId="{9CEFDA9D-7212-43FA-B5B2-3988421E4956}" dt="2023-10-20T02:51:17.298" v="1" actId="6938"/>
          <pc:sldLayoutMkLst>
            <pc:docMk/>
            <pc:sldMasterMk cId="1622109532" sldId="2147483656"/>
            <pc:sldLayoutMk cId="3826044132" sldId="2147483665"/>
          </pc:sldLayoutMkLst>
        </pc:sldLayoutChg>
        <pc:sldLayoutChg chg="new del replId">
          <pc:chgData name="陳品任" userId="0e8f41e9-4d23-41c6-84a2-a9c3849549c3" providerId="ADAL" clId="{9CEFDA9D-7212-43FA-B5B2-3988421E4956}" dt="2023-10-20T02:51:17.298" v="1" actId="6938"/>
          <pc:sldLayoutMkLst>
            <pc:docMk/>
            <pc:sldMasterMk cId="1622109532" sldId="2147483656"/>
            <pc:sldLayoutMk cId="27795534" sldId="2147483666"/>
          </pc:sldLayoutMkLst>
        </pc:sldLayoutChg>
        <pc:sldLayoutChg chg="new del replId">
          <pc:chgData name="陳品任" userId="0e8f41e9-4d23-41c6-84a2-a9c3849549c3" providerId="ADAL" clId="{9CEFDA9D-7212-43FA-B5B2-3988421E4956}" dt="2023-10-20T02:51:17.298" v="1" actId="6938"/>
          <pc:sldLayoutMkLst>
            <pc:docMk/>
            <pc:sldMasterMk cId="1622109532" sldId="2147483656"/>
            <pc:sldLayoutMk cId="1647476082" sldId="214748366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A476C-3852-4F8E-9020-3E4A6A001625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98107-9300-48A0-8C9B-062738E0D5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6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30C81AF-047B-4E2F-A6C2-7533E0F6E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1D4F-4B77-4084-A7F3-108E1EC7AAD2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A442F2D-D3B2-4345-AA00-ECFE5C48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3829E82-CA00-441F-87BC-0BFDA83B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3AFAD-64D1-42DD-BCA1-02BE43CDA1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570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B5A2100-6E91-4BBF-9ECE-82D331B76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DFCF585-9686-442D-B69E-A64F90E89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85DABE-68E0-4E53-9A6C-2566E2CC0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C1D4F-4B77-4084-A7F3-108E1EC7AAD2}" type="datetimeFigureOut">
              <a:rPr lang="zh-TW" altLang="en-US" smtClean="0"/>
              <a:t>2023/10/20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77725D6-62DE-4836-9026-102EDC2A2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087DE69-62B3-4659-9930-7ACC1AA55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3AFAD-64D1-42DD-BCA1-02BE43CDA1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544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822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嘉鈞 張</dc:creator>
  <cp:lastModifiedBy>陳品任</cp:lastModifiedBy>
  <cp:revision>3</cp:revision>
  <dcterms:created xsi:type="dcterms:W3CDTF">2019-10-22T08:04:54Z</dcterms:created>
  <dcterms:modified xsi:type="dcterms:W3CDTF">2023-10-20T02:55:06Z</dcterms:modified>
</cp:coreProperties>
</file>